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Proxima Nova"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0"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709830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79525" y="3225400"/>
            <a:ext cx="8222100" cy="933600"/>
          </a:xfrm>
          <a:prstGeom prst="rect">
            <a:avLst/>
          </a:prstGeom>
        </p:spPr>
        <p:txBody>
          <a:bodyPr lIns="91425" tIns="91425" rIns="91425" bIns="91425" anchor="b" anchorCtr="0">
            <a:noAutofit/>
          </a:bodyPr>
          <a:lstStyle/>
          <a:p>
            <a:pPr lvl="0" rtl="0">
              <a:spcBef>
                <a:spcPts val="0"/>
              </a:spcBef>
              <a:buNone/>
            </a:pPr>
            <a:r>
              <a:rPr lang="en" u="sng"/>
              <a:t>Senior Project</a:t>
            </a:r>
          </a:p>
        </p:txBody>
      </p:sp>
      <p:pic>
        <p:nvPicPr>
          <p:cNvPr id="60" name="Shape 60"/>
          <p:cNvPicPr preferRelativeResize="0"/>
          <p:nvPr/>
        </p:nvPicPr>
        <p:blipFill>
          <a:blip r:embed="rId3">
            <a:alphaModFix/>
          </a:blip>
          <a:stretch>
            <a:fillRect/>
          </a:stretch>
        </p:blipFill>
        <p:spPr>
          <a:xfrm>
            <a:off x="4119825" y="370075"/>
            <a:ext cx="4591075" cy="247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000000"/>
                </a:solidFill>
              </a:rPr>
              <a:t>¿</a:t>
            </a:r>
            <a:r>
              <a:rPr lang="en"/>
              <a:t>Qué es el Senior Project?</a:t>
            </a:r>
          </a:p>
        </p:txBody>
      </p:sp>
      <p:sp>
        <p:nvSpPr>
          <p:cNvPr id="66" name="Shape 66"/>
          <p:cNvSpPr txBox="1">
            <a:spLocks noGrp="1"/>
          </p:cNvSpPr>
          <p:nvPr>
            <p:ph type="body" idx="1"/>
          </p:nvPr>
        </p:nvSpPr>
        <p:spPr>
          <a:xfrm>
            <a:off x="471900" y="1869725"/>
            <a:ext cx="8222100" cy="2710200"/>
          </a:xfrm>
          <a:prstGeom prst="rect">
            <a:avLst/>
          </a:prstGeom>
        </p:spPr>
        <p:txBody>
          <a:bodyPr lIns="91425" tIns="91425" rIns="91425" bIns="91425" anchor="t" anchorCtr="0">
            <a:noAutofit/>
          </a:bodyPr>
          <a:lstStyle/>
          <a:p>
            <a:pPr lvl="0">
              <a:spcBef>
                <a:spcPts val="0"/>
              </a:spcBef>
              <a:buNone/>
            </a:pPr>
            <a:r>
              <a:rPr lang="en">
                <a:solidFill>
                  <a:srgbClr val="666666"/>
                </a:solidFill>
              </a:rPr>
              <a:t>El Senior Project es un proyecto que tendrás que hacer y presentar a la escuela durante tu Senior Year. El propósito de este proyecto es usar algún talento que posees de alguna manera que pueda ayudar a la escuela o a la comunidad. Puedes elegir desde: </a:t>
            </a:r>
          </a:p>
          <a:p>
            <a:pPr marL="457200" lvl="0" indent="-228600">
              <a:spcBef>
                <a:spcPts val="0"/>
              </a:spcBef>
              <a:buClr>
                <a:srgbClr val="666666"/>
              </a:buClr>
              <a:buChar char="●"/>
            </a:pPr>
            <a:r>
              <a:rPr lang="en">
                <a:solidFill>
                  <a:srgbClr val="666666"/>
                </a:solidFill>
              </a:rPr>
              <a:t>Dar clases de español a niños de FFY, </a:t>
            </a:r>
          </a:p>
          <a:p>
            <a:pPr marL="457200" lvl="0" indent="-228600">
              <a:spcBef>
                <a:spcPts val="0"/>
              </a:spcBef>
              <a:buClr>
                <a:srgbClr val="666666"/>
              </a:buClr>
              <a:buChar char="●"/>
            </a:pPr>
            <a:r>
              <a:rPr lang="en">
                <a:solidFill>
                  <a:srgbClr val="666666"/>
                </a:solidFill>
              </a:rPr>
              <a:t>Construir o diseñar algún objeto para alguna parte de la escuela,</a:t>
            </a:r>
          </a:p>
          <a:p>
            <a:pPr marL="457200" lvl="0" indent="-228600" rtl="0">
              <a:spcBef>
                <a:spcPts val="0"/>
              </a:spcBef>
              <a:buClr>
                <a:srgbClr val="666666"/>
              </a:buClr>
              <a:buChar char="●"/>
            </a:pPr>
            <a:r>
              <a:rPr lang="en">
                <a:solidFill>
                  <a:srgbClr val="666666"/>
                </a:solidFill>
              </a:rPr>
              <a:t>Organizar un evento público y recaudar fondos. </a:t>
            </a:r>
          </a:p>
          <a:p>
            <a:pPr lvl="0" rtl="0">
              <a:spcBef>
                <a:spcPts val="0"/>
              </a:spcBef>
              <a:buNone/>
            </a:pPr>
            <a:r>
              <a:rPr lang="en">
                <a:solidFill>
                  <a:srgbClr val="666666"/>
                </a:solidFill>
              </a:rPr>
              <a:t>Etc… opciones, tienes demasiadas!</a:t>
            </a:r>
          </a:p>
        </p:txBody>
      </p:sp>
      <p:pic>
        <p:nvPicPr>
          <p:cNvPr id="67" name="Shape 67"/>
          <p:cNvPicPr preferRelativeResize="0"/>
          <p:nvPr/>
        </p:nvPicPr>
        <p:blipFill>
          <a:blip r:embed="rId3">
            <a:alphaModFix/>
          </a:blip>
          <a:stretch>
            <a:fillRect/>
          </a:stretch>
        </p:blipFill>
        <p:spPr>
          <a:xfrm>
            <a:off x="5599874" y="175525"/>
            <a:ext cx="2766374" cy="1570525"/>
          </a:xfrm>
          <a:prstGeom prst="rect">
            <a:avLst/>
          </a:prstGeom>
          <a:noFill/>
          <a:ln>
            <a:noFill/>
          </a:ln>
        </p:spPr>
      </p:pic>
      <p:sp>
        <p:nvSpPr>
          <p:cNvPr id="68" name="Shape 68"/>
          <p:cNvSpPr txBox="1"/>
          <p:nvPr/>
        </p:nvSpPr>
        <p:spPr>
          <a:xfrm>
            <a:off x="6216600" y="4329425"/>
            <a:ext cx="2874000" cy="493500"/>
          </a:xfrm>
          <a:prstGeom prst="rect">
            <a:avLst/>
          </a:prstGeom>
          <a:noFill/>
          <a:ln>
            <a:noFill/>
          </a:ln>
        </p:spPr>
        <p:txBody>
          <a:bodyPr lIns="91425" tIns="91425" rIns="91425" bIns="91425" anchor="t" anchorCtr="0">
            <a:noAutofit/>
          </a:bodyPr>
          <a:lstStyle/>
          <a:p>
            <a:pPr lvl="0">
              <a:spcBef>
                <a:spcPts val="0"/>
              </a:spcBef>
              <a:buNone/>
            </a:pPr>
            <a:r>
              <a:rPr lang="en" b="1">
                <a:highlight>
                  <a:srgbClr val="FFD966"/>
                </a:highlight>
              </a:rPr>
              <a:t>Para mas opciones visita el link de “Opciones para SP”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Tu portafolio </a:t>
            </a:r>
          </a:p>
        </p:txBody>
      </p:sp>
      <p:sp>
        <p:nvSpPr>
          <p:cNvPr id="74" name="Shape 74"/>
          <p:cNvSpPr txBox="1">
            <a:spLocks noGrp="1"/>
          </p:cNvSpPr>
          <p:nvPr>
            <p:ph type="body" idx="1"/>
          </p:nvPr>
        </p:nvSpPr>
        <p:spPr>
          <a:xfrm>
            <a:off x="311700" y="1152475"/>
            <a:ext cx="5646000" cy="3416400"/>
          </a:xfrm>
          <a:prstGeom prst="rect">
            <a:avLst/>
          </a:prstGeom>
        </p:spPr>
        <p:txBody>
          <a:bodyPr lIns="91425" tIns="91425" rIns="91425" bIns="91425" anchor="t" anchorCtr="0">
            <a:noAutofit/>
          </a:bodyPr>
          <a:lstStyle/>
          <a:p>
            <a:pPr lvl="0">
              <a:spcBef>
                <a:spcPts val="0"/>
              </a:spcBef>
              <a:buNone/>
            </a:pPr>
            <a:r>
              <a:rPr lang="en"/>
              <a:t>Como parte del proyecto también tendrás que tener un portafolio exclusivo y electrónico para tu proyecto y los requisitos necesarios para completarlo.</a:t>
            </a:r>
          </a:p>
          <a:p>
            <a:pPr lvl="0">
              <a:spcBef>
                <a:spcPts val="0"/>
              </a:spcBef>
              <a:buNone/>
            </a:pPr>
            <a:r>
              <a:rPr lang="en"/>
              <a:t>Deberás dividir el portafolio en cinco secciones.</a:t>
            </a:r>
          </a:p>
          <a:p>
            <a:pPr marL="457200" lvl="0" indent="-228600" rtl="0">
              <a:spcBef>
                <a:spcPts val="0"/>
              </a:spcBef>
              <a:buAutoNum type="arabicPeriod"/>
            </a:pPr>
            <a:r>
              <a:rPr lang="en"/>
              <a:t>Job Shadow </a:t>
            </a:r>
          </a:p>
          <a:p>
            <a:pPr marL="457200" lvl="0" indent="-228600" rtl="0">
              <a:spcBef>
                <a:spcPts val="0"/>
              </a:spcBef>
              <a:buAutoNum type="arabicPeriod"/>
            </a:pPr>
            <a:r>
              <a:rPr lang="en"/>
              <a:t>Service Learning </a:t>
            </a:r>
          </a:p>
          <a:p>
            <a:pPr marL="457200" lvl="0" indent="-228600" rtl="0">
              <a:spcBef>
                <a:spcPts val="0"/>
              </a:spcBef>
              <a:buAutoNum type="arabicPeriod"/>
            </a:pPr>
            <a:r>
              <a:rPr lang="en"/>
              <a:t>Senior Project Research Paper </a:t>
            </a:r>
          </a:p>
          <a:p>
            <a:pPr marL="457200" lvl="0" indent="-228600" rtl="0">
              <a:spcBef>
                <a:spcPts val="0"/>
              </a:spcBef>
              <a:buAutoNum type="arabicPeriod"/>
            </a:pPr>
            <a:r>
              <a:rPr lang="en"/>
              <a:t>Proposal</a:t>
            </a:r>
          </a:p>
          <a:p>
            <a:pPr marL="457200" lvl="0" indent="-228600">
              <a:spcBef>
                <a:spcPts val="0"/>
              </a:spcBef>
              <a:buAutoNum type="arabicPeriod"/>
            </a:pPr>
            <a:r>
              <a:rPr lang="en"/>
              <a:t>Proyecto (evidencia/fotos/folletos)</a:t>
            </a:r>
          </a:p>
        </p:txBody>
      </p:sp>
      <p:pic>
        <p:nvPicPr>
          <p:cNvPr id="75" name="Shape 75"/>
          <p:cNvPicPr preferRelativeResize="0"/>
          <p:nvPr/>
        </p:nvPicPr>
        <p:blipFill>
          <a:blip r:embed="rId3">
            <a:alphaModFix/>
          </a:blip>
          <a:stretch>
            <a:fillRect/>
          </a:stretch>
        </p:blipFill>
        <p:spPr>
          <a:xfrm>
            <a:off x="5476525" y="1660849"/>
            <a:ext cx="3124899" cy="182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51350" y="210675"/>
            <a:ext cx="8520600" cy="572700"/>
          </a:xfrm>
          <a:prstGeom prst="rect">
            <a:avLst/>
          </a:prstGeom>
        </p:spPr>
        <p:txBody>
          <a:bodyPr lIns="91425" tIns="91425" rIns="91425" bIns="91425" anchor="t" anchorCtr="0">
            <a:noAutofit/>
          </a:bodyPr>
          <a:lstStyle/>
          <a:p>
            <a:pPr lvl="0">
              <a:spcBef>
                <a:spcPts val="0"/>
              </a:spcBef>
              <a:buNone/>
            </a:pPr>
            <a:r>
              <a:rPr lang="en"/>
              <a:t>Paso 1: “Job Shadow” “Service Learning”  </a:t>
            </a:r>
          </a:p>
        </p:txBody>
      </p:sp>
      <p:sp>
        <p:nvSpPr>
          <p:cNvPr id="81" name="Shape 81"/>
          <p:cNvSpPr txBox="1">
            <a:spLocks noGrp="1"/>
          </p:cNvSpPr>
          <p:nvPr>
            <p:ph type="body" idx="1"/>
          </p:nvPr>
        </p:nvSpPr>
        <p:spPr>
          <a:xfrm>
            <a:off x="151350" y="1017725"/>
            <a:ext cx="6435300" cy="3416400"/>
          </a:xfrm>
          <a:prstGeom prst="rect">
            <a:avLst/>
          </a:prstGeom>
        </p:spPr>
        <p:txBody>
          <a:bodyPr lIns="91425" tIns="91425" rIns="91425" bIns="91425" anchor="t" anchorCtr="0">
            <a:noAutofit/>
          </a:bodyPr>
          <a:lstStyle/>
          <a:p>
            <a:pPr lvl="0">
              <a:spcBef>
                <a:spcPts val="0"/>
              </a:spcBef>
              <a:buNone/>
            </a:pPr>
            <a:r>
              <a:rPr lang="en" b="1"/>
              <a:t>Job Shadow: </a:t>
            </a:r>
            <a:r>
              <a:rPr lang="en"/>
              <a:t>El término Job Shadow se refiere a “sombra de trabajo” en otras palabras, deberás completar un total de cinco horas de visitar a alguna persona a su trabajo, estar un dia en la vida de trabajo de esa persona. </a:t>
            </a:r>
          </a:p>
          <a:p>
            <a:pPr lvl="0">
              <a:spcBef>
                <a:spcPts val="0"/>
              </a:spcBef>
              <a:buNone/>
            </a:pPr>
            <a:r>
              <a:rPr lang="en" b="1"/>
              <a:t>Service Learning: </a:t>
            </a:r>
            <a:r>
              <a:rPr lang="en"/>
              <a:t>Se refiere a ser voluntario para trabajar en algún evento de la comunidad o de la escuela. Deberás de completar un total de diez horas en dos diferentes lugares o eventos. </a:t>
            </a:r>
          </a:p>
          <a:p>
            <a:pPr marL="457200" lvl="0" indent="-317500">
              <a:spcBef>
                <a:spcPts val="0"/>
              </a:spcBef>
              <a:buSzPct val="100000"/>
              <a:buChar char="●"/>
            </a:pPr>
            <a:r>
              <a:rPr lang="en" sz="1400" b="1"/>
              <a:t>En la sección de Senior Project podrás encontrar diferentes oportunidades donde puedes ser voluntario para Service Learning.</a:t>
            </a:r>
          </a:p>
        </p:txBody>
      </p:sp>
      <p:pic>
        <p:nvPicPr>
          <p:cNvPr id="82" name="Shape 82"/>
          <p:cNvPicPr preferRelativeResize="0"/>
          <p:nvPr/>
        </p:nvPicPr>
        <p:blipFill>
          <a:blip r:embed="rId3">
            <a:alphaModFix/>
          </a:blip>
          <a:stretch>
            <a:fillRect/>
          </a:stretch>
        </p:blipFill>
        <p:spPr>
          <a:xfrm>
            <a:off x="6460774" y="1405224"/>
            <a:ext cx="2683224" cy="1283724"/>
          </a:xfrm>
          <a:prstGeom prst="rect">
            <a:avLst/>
          </a:prstGeom>
          <a:noFill/>
          <a:ln>
            <a:noFill/>
          </a:ln>
        </p:spPr>
      </p:pic>
      <p:pic>
        <p:nvPicPr>
          <p:cNvPr id="83" name="Shape 83"/>
          <p:cNvPicPr preferRelativeResize="0"/>
          <p:nvPr/>
        </p:nvPicPr>
        <p:blipFill>
          <a:blip r:embed="rId4">
            <a:alphaModFix/>
          </a:blip>
          <a:stretch>
            <a:fillRect/>
          </a:stretch>
        </p:blipFill>
        <p:spPr>
          <a:xfrm>
            <a:off x="6586650" y="2998800"/>
            <a:ext cx="2549400" cy="157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Paso 2: Proposal </a:t>
            </a:r>
          </a:p>
        </p:txBody>
      </p:sp>
      <p:sp>
        <p:nvSpPr>
          <p:cNvPr id="89" name="Shape 8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Ya que hayas decidido qué vas a hacer para tu proyecto, tendrás que hacer una descripción detallada de tu futuro proyecto, los pasos que tomarás para completarlo, que te hizo tomar esa decisión y más importante, cómo ayudarás de alguna manera la comunidad o la escuela. </a:t>
            </a:r>
          </a:p>
          <a:p>
            <a:pPr lvl="0">
              <a:spcBef>
                <a:spcPts val="0"/>
              </a:spcBef>
              <a:buNone/>
            </a:pPr>
            <a:r>
              <a:rPr lang="en"/>
              <a:t>Después de completar tu Proposal, te reunirás con tu profesor de Bull Dog Time y ahí le explicarás tu proyecto y él decidirá entre aceptar tu proyecto o tal vez hacerle unos cambios. </a:t>
            </a:r>
          </a:p>
          <a:p>
            <a:pPr marL="457200" lvl="0" indent="-228600">
              <a:spcBef>
                <a:spcPts val="0"/>
              </a:spcBef>
              <a:buChar char="●"/>
            </a:pPr>
            <a:r>
              <a:rPr lang="en" sz="1400" b="1"/>
              <a:t>En la sección de senior project en la página de Cultural Connections encontraras 25 ideas para tu proyecto,  solo son ideas así que si tienes algo mejor en mente, adelante!</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Senior Project Research Paper </a:t>
            </a:r>
          </a:p>
        </p:txBody>
      </p:sp>
      <p:sp>
        <p:nvSpPr>
          <p:cNvPr id="95" name="Shape 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El SPRP es un papel informativo escrito por ti, acerca algún problema o acontecimiento en el mundo</a:t>
            </a:r>
            <a:r>
              <a:rPr lang="en" b="1"/>
              <a:t> relacionado con tu proyecto, </a:t>
            </a:r>
            <a:r>
              <a:rPr lang="en"/>
              <a:t>lo escribirás en tu clase de inglés. </a:t>
            </a:r>
          </a:p>
          <a:p>
            <a:pPr lvl="0">
              <a:spcBef>
                <a:spcPts val="0"/>
              </a:spcBef>
              <a:buNone/>
            </a:pPr>
            <a:r>
              <a:rPr lang="en" b="1"/>
              <a:t>Ejemplo: </a:t>
            </a:r>
          </a:p>
          <a:p>
            <a:pPr lvl="0">
              <a:spcBef>
                <a:spcPts val="0"/>
              </a:spcBef>
              <a:buNone/>
            </a:pPr>
            <a:r>
              <a:rPr lang="en"/>
              <a:t>Si tu proyecto es un acto de caridad para niños en la República Dominicana tu papel podría ser acerca de la vida de los niños de ese país.   </a:t>
            </a:r>
          </a:p>
          <a:p>
            <a:pPr lvl="0">
              <a:spcBef>
                <a:spcPts val="0"/>
              </a:spcBef>
              <a:buNone/>
            </a:pPr>
            <a:r>
              <a:rPr lang="en" b="1"/>
              <a:t>OJO: </a:t>
            </a:r>
            <a:r>
              <a:rPr lang="en"/>
              <a:t>No debes en ningún momento compartir tu proyecto en ese papel o una idea de lo que vas a hacer.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Presentaciones </a:t>
            </a:r>
          </a:p>
        </p:txBody>
      </p:sp>
      <p:sp>
        <p:nvSpPr>
          <p:cNvPr id="101" name="Shape 101"/>
          <p:cNvSpPr txBox="1">
            <a:spLocks noGrp="1"/>
          </p:cNvSpPr>
          <p:nvPr>
            <p:ph type="body" idx="1"/>
          </p:nvPr>
        </p:nvSpPr>
        <p:spPr>
          <a:xfrm>
            <a:off x="311700" y="1152475"/>
            <a:ext cx="8766600" cy="3416400"/>
          </a:xfrm>
          <a:prstGeom prst="rect">
            <a:avLst/>
          </a:prstGeom>
        </p:spPr>
        <p:txBody>
          <a:bodyPr lIns="91425" tIns="91425" rIns="91425" bIns="91425" anchor="t" anchorCtr="0">
            <a:noAutofit/>
          </a:bodyPr>
          <a:lstStyle/>
          <a:p>
            <a:pPr lvl="0">
              <a:spcBef>
                <a:spcPts val="0"/>
              </a:spcBef>
              <a:buNone/>
            </a:pPr>
            <a:r>
              <a:rPr lang="en"/>
              <a:t>Esta parte es probablemente la más importante y también la más desafiante para muchos alumnos pero recuerda que no hay nadie que sepa más de tu proyecto que tu mismo. Practica mucho la presentación con tus maestros, padres, amigos o con alguien que le tengas confianza. Ellos te ayudaran a que tengas la presentación perfecta. </a:t>
            </a:r>
          </a:p>
          <a:p>
            <a:pPr lvl="0">
              <a:spcBef>
                <a:spcPts val="0"/>
              </a:spcBef>
              <a:buNone/>
            </a:pPr>
            <a:endParaRPr/>
          </a:p>
        </p:txBody>
      </p:sp>
      <p:pic>
        <p:nvPicPr>
          <p:cNvPr id="102" name="Shape 102"/>
          <p:cNvPicPr preferRelativeResize="0"/>
          <p:nvPr/>
        </p:nvPicPr>
        <p:blipFill>
          <a:blip r:embed="rId3">
            <a:alphaModFix/>
          </a:blip>
          <a:stretch>
            <a:fillRect/>
          </a:stretch>
        </p:blipFill>
        <p:spPr>
          <a:xfrm>
            <a:off x="3033250" y="2557800"/>
            <a:ext cx="4968825" cy="213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Presentación cont… (requisitos)  </a:t>
            </a:r>
          </a:p>
        </p:txBody>
      </p:sp>
      <p:sp>
        <p:nvSpPr>
          <p:cNvPr id="108" name="Shape 108"/>
          <p:cNvSpPr txBox="1">
            <a:spLocks noGrp="1"/>
          </p:cNvSpPr>
          <p:nvPr>
            <p:ph type="body" idx="1"/>
          </p:nvPr>
        </p:nvSpPr>
        <p:spPr>
          <a:xfrm>
            <a:off x="311700" y="1140150"/>
            <a:ext cx="8520600" cy="3416400"/>
          </a:xfrm>
          <a:prstGeom prst="rect">
            <a:avLst/>
          </a:prstGeom>
        </p:spPr>
        <p:txBody>
          <a:bodyPr lIns="91425" tIns="91425" rIns="91425" bIns="91425" anchor="t" anchorCtr="0">
            <a:noAutofit/>
          </a:bodyPr>
          <a:lstStyle/>
          <a:p>
            <a:pPr lvl="0">
              <a:spcBef>
                <a:spcPts val="0"/>
              </a:spcBef>
              <a:buNone/>
            </a:pPr>
            <a:r>
              <a:rPr lang="en"/>
              <a:t> </a:t>
            </a:r>
          </a:p>
          <a:p>
            <a:pPr marL="457200" lvl="0" indent="-228600" rtl="0">
              <a:spcBef>
                <a:spcPts val="0"/>
              </a:spcBef>
              <a:buChar char="●"/>
            </a:pPr>
            <a:r>
              <a:rPr lang="en"/>
              <a:t>Deberás hablar de 8-10 minutos pero no sobrepasar los 15 min.</a:t>
            </a:r>
          </a:p>
          <a:p>
            <a:pPr marL="457200" lvl="0" indent="-228600" rtl="0">
              <a:spcBef>
                <a:spcPts val="0"/>
              </a:spcBef>
              <a:buChar char="●"/>
            </a:pPr>
            <a:r>
              <a:rPr lang="en"/>
              <a:t>Trata de tener muchas fotos y evidencia de tu proyecto para enseñar a los jueces y los pasos necesarios para completarlo, debe ser orden cronológico (paso por paso). </a:t>
            </a:r>
          </a:p>
          <a:p>
            <a:pPr marL="457200" lvl="0" indent="-228600" rtl="0">
              <a:spcBef>
                <a:spcPts val="0"/>
              </a:spcBef>
              <a:buChar char="●"/>
            </a:pPr>
            <a:r>
              <a:rPr lang="en"/>
              <a:t>No olvides expresarte bien y con claridad, darles a entender el motivo de tu proyecto.</a:t>
            </a:r>
          </a:p>
          <a:p>
            <a:pPr marL="457200" lvl="0" indent="-228600" rtl="0">
              <a:spcBef>
                <a:spcPts val="0"/>
              </a:spcBef>
              <a:buChar char="●"/>
            </a:pPr>
            <a:r>
              <a:rPr lang="en"/>
              <a:t>No te pongas nervioso, ¡practica!</a:t>
            </a:r>
          </a:p>
          <a:p>
            <a:pPr lvl="0" rtl="0">
              <a:spcBef>
                <a:spcPts val="0"/>
              </a:spcBef>
              <a:buNone/>
            </a:pPr>
            <a:endParaRPr/>
          </a:p>
          <a:p>
            <a:pPr lvl="0">
              <a:spcBef>
                <a:spcPts val="0"/>
              </a:spcBef>
              <a:buNone/>
            </a:pPr>
            <a:endParaRPr/>
          </a:p>
        </p:txBody>
      </p:sp>
      <p:pic>
        <p:nvPicPr>
          <p:cNvPr id="109" name="Shape 109"/>
          <p:cNvPicPr preferRelativeResize="0"/>
          <p:nvPr/>
        </p:nvPicPr>
        <p:blipFill>
          <a:blip r:embed="rId3">
            <a:alphaModFix/>
          </a:blip>
          <a:stretch>
            <a:fillRect/>
          </a:stretch>
        </p:blipFill>
        <p:spPr>
          <a:xfrm>
            <a:off x="5841624" y="3283850"/>
            <a:ext cx="2292500" cy="1717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No olvides visitar el link de Senior Project para encontrar todos las formas que necesitas para completar el proyecto.</a:t>
            </a: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On-screen Show (16:9)</PresentationFormat>
  <Paragraphs>38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Proxima Nova</vt:lpstr>
      <vt:lpstr>spearmint</vt:lpstr>
      <vt:lpstr>Senior Project</vt:lpstr>
      <vt:lpstr>¿Qué es el Senior Project?</vt:lpstr>
      <vt:lpstr>Tu portafolio </vt:lpstr>
      <vt:lpstr>Paso 1: “Job Shadow” “Service Learning”  </vt:lpstr>
      <vt:lpstr>Paso 2: Proposal </vt:lpstr>
      <vt:lpstr>Senior Project Research Paper </vt:lpstr>
      <vt:lpstr>Presentaciones </vt:lpstr>
      <vt:lpstr>Presentación cont… (requisitos)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Project</dc:title>
  <dc:creator>Sue Green</dc:creator>
  <cp:lastModifiedBy>Sue Green</cp:lastModifiedBy>
  <cp:revision>1</cp:revision>
  <dcterms:modified xsi:type="dcterms:W3CDTF">2016-12-07T22:16:10Z</dcterms:modified>
</cp:coreProperties>
</file>